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111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1222263" y="824623"/>
            <a:ext cx="862476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94" y="115918"/>
            <a:ext cx="2273311" cy="196473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89073" y="282615"/>
            <a:ext cx="4659305" cy="14032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6" y="6253761"/>
            <a:ext cx="2069646" cy="6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6" y="6253761"/>
            <a:ext cx="2069646" cy="6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533017" y="1143856"/>
            <a:ext cx="11124435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3" name="Rettangolo 22"/>
          <p:cNvSpPr/>
          <p:nvPr userDrawn="1"/>
        </p:nvSpPr>
        <p:spPr>
          <a:xfrm>
            <a:off x="1222263" y="824623"/>
            <a:ext cx="862476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94" y="115918"/>
            <a:ext cx="2273311" cy="196473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9073" y="282615"/>
            <a:ext cx="4659305" cy="14032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6" y="6253761"/>
            <a:ext cx="2069646" cy="6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25</cp:revision>
  <dcterms:created xsi:type="dcterms:W3CDTF">2020-05-11T20:02:37Z</dcterms:created>
  <dcterms:modified xsi:type="dcterms:W3CDTF">2023-11-03T09:40:58Z</dcterms:modified>
</cp:coreProperties>
</file>