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96405"/>
  </p:normalViewPr>
  <p:slideViewPr>
    <p:cSldViewPr snapToGrid="0">
      <p:cViewPr>
        <p:scale>
          <a:sx n="57" d="100"/>
          <a:sy n="57" d="100"/>
        </p:scale>
        <p:origin x="3464" y="1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F9D33956-B5E3-F6A4-788A-B1B0CE5836FA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7" y="270788"/>
            <a:ext cx="1234261" cy="693307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7535333" y="1604125"/>
            <a:ext cx="4661013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7412404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7738533" y="1554809"/>
            <a:ext cx="42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NAPLES, ITALY  /  NOVEMBER 11-13, 2024</a:t>
            </a:r>
          </a:p>
        </p:txBody>
      </p:sp>
      <p:pic>
        <p:nvPicPr>
          <p:cNvPr id="1026" name="Picture 2" descr="Porto">
            <a:extLst>
              <a:ext uri="{FF2B5EF4-FFF2-40B4-BE49-F238E27FC236}">
                <a16:creationId xmlns:a16="http://schemas.microsoft.com/office/drawing/2014/main" id="{14679708-30E9-AA7F-8C3B-AE2557CDD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2" y="367550"/>
            <a:ext cx="5602357" cy="11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17D32E21-94C9-BAE5-3290-88B542166F5C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7CE0B9-98D6-A6E8-1049-9BB7F7D87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8" r="25669"/>
          <a:stretch/>
        </p:blipFill>
        <p:spPr>
          <a:xfrm>
            <a:off x="2100450" y="2437467"/>
            <a:ext cx="1147492" cy="20436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5548925-692E-B2C3-2D46-E0DDAD8BE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51349"/>
          <a:stretch/>
        </p:blipFill>
        <p:spPr>
          <a:xfrm>
            <a:off x="199942" y="2439341"/>
            <a:ext cx="1798983" cy="20418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455E00-9342-C8F6-FDA4-07B9121D9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" y="224743"/>
            <a:ext cx="3048000" cy="203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B13B642-3659-65CC-9016-2E03CC4268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" y="4653581"/>
            <a:ext cx="3048000" cy="203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CC64CAD-8E0E-27F6-5A49-05613640F5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5" y="6418054"/>
            <a:ext cx="1769121" cy="3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7C0287A6-5D6B-5874-08E5-F24EF806BAA6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492F7215-8CCE-E182-6A88-F51784D032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0770CB2C-DB9B-95B4-80A5-7E30DB10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7" y="270788"/>
            <a:ext cx="1234261" cy="693307"/>
          </a:xfrm>
          <a:prstGeom prst="rect">
            <a:avLst/>
          </a:prstGeom>
        </p:spPr>
      </p:pic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E3BC060-8484-130F-50DE-76FBB6F93285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B842288B-27AF-3738-05C5-1C65A4C7C54C}"/>
              </a:ext>
            </a:extLst>
          </p:cNvPr>
          <p:cNvSpPr/>
          <p:nvPr userDrawn="1"/>
        </p:nvSpPr>
        <p:spPr>
          <a:xfrm>
            <a:off x="7535333" y="1604125"/>
            <a:ext cx="4661013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E4E2753-669D-F288-A42A-92F936295F56}"/>
              </a:ext>
            </a:extLst>
          </p:cNvPr>
          <p:cNvSpPr/>
          <p:nvPr userDrawn="1"/>
        </p:nvSpPr>
        <p:spPr>
          <a:xfrm>
            <a:off x="7412404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9D5BABB-9C00-F87D-1228-B48CEF4197DE}"/>
              </a:ext>
            </a:extLst>
          </p:cNvPr>
          <p:cNvSpPr txBox="1"/>
          <p:nvPr userDrawn="1"/>
        </p:nvSpPr>
        <p:spPr>
          <a:xfrm>
            <a:off x="7738533" y="1554809"/>
            <a:ext cx="42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NAPLES, ITALY  /  NOVEMBER 11-13, 2024</a:t>
            </a:r>
          </a:p>
        </p:txBody>
      </p:sp>
      <p:pic>
        <p:nvPicPr>
          <p:cNvPr id="16" name="Picture 2" descr="Porto">
            <a:extLst>
              <a:ext uri="{FF2B5EF4-FFF2-40B4-BE49-F238E27FC236}">
                <a16:creationId xmlns:a16="http://schemas.microsoft.com/office/drawing/2014/main" id="{389DFD40-9A0C-B38F-AC2D-B5381A131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2" y="367550"/>
            <a:ext cx="5602357" cy="11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9EC95A3-C2CA-03D6-DFDD-ACA3268F0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8" r="25669"/>
          <a:stretch/>
        </p:blipFill>
        <p:spPr>
          <a:xfrm>
            <a:off x="2100450" y="2437467"/>
            <a:ext cx="1147492" cy="20436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1DD48C5-6733-ADD9-C4B0-EEB3EEAC1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51349"/>
          <a:stretch/>
        </p:blipFill>
        <p:spPr>
          <a:xfrm>
            <a:off x="199942" y="2439341"/>
            <a:ext cx="1798983" cy="20418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93F6235-BE68-AF32-2BB7-C1D6D5E0F6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" y="224743"/>
            <a:ext cx="3048000" cy="203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356DC22-5CA5-264A-4264-033A866CF7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" y="4653581"/>
            <a:ext cx="3048000" cy="203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29</cp:revision>
  <dcterms:created xsi:type="dcterms:W3CDTF">2020-05-11T20:02:37Z</dcterms:created>
  <dcterms:modified xsi:type="dcterms:W3CDTF">2024-11-03T13:33:38Z</dcterms:modified>
</cp:coreProperties>
</file>