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7" autoAdjust="0"/>
    <p:restoredTop sz="96412"/>
  </p:normalViewPr>
  <p:slideViewPr>
    <p:cSldViewPr snapToGrid="0">
      <p:cViewPr varScale="1">
        <p:scale>
          <a:sx n="144" d="100"/>
          <a:sy n="144" d="100"/>
        </p:scale>
        <p:origin x="66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F9D33956-B5E3-F6A4-788A-B1B0CE5836FA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30">
            <a:extLst>
              <a:ext uri="{FF2B5EF4-FFF2-40B4-BE49-F238E27FC236}">
                <a16:creationId xmlns:a16="http://schemas.microsoft.com/office/drawing/2014/main" id="{F460C831-86D7-292A-E4D3-2F3F3BC3B6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64" y="367550"/>
            <a:ext cx="1643194" cy="923012"/>
          </a:xfrm>
          <a:prstGeom prst="rect">
            <a:avLst/>
          </a:prstGeom>
        </p:spPr>
      </p:pic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7890933" y="1604125"/>
            <a:ext cx="4305413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7768005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8068733" y="1554809"/>
            <a:ext cx="389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ROME, ITALY  /  NOVEMBER 5-7, 2025</a:t>
            </a:r>
          </a:p>
        </p:txBody>
      </p:sp>
      <p:pic>
        <p:nvPicPr>
          <p:cNvPr id="1026" name="Picture 2" descr="Porto">
            <a:extLst>
              <a:ext uri="{FF2B5EF4-FFF2-40B4-BE49-F238E27FC236}">
                <a16:creationId xmlns:a16="http://schemas.microsoft.com/office/drawing/2014/main" id="{14679708-30E9-AA7F-8C3B-AE2557CDD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2" y="367550"/>
            <a:ext cx="5602357" cy="11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17D32E21-94C9-BAE5-3290-88B542166F5C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7CE0B9-98D6-A6E8-1049-9BB7F7D87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8" r="25669"/>
          <a:stretch/>
        </p:blipFill>
        <p:spPr>
          <a:xfrm>
            <a:off x="2100450" y="2505201"/>
            <a:ext cx="1147492" cy="20436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5548925-692E-B2C3-2D46-E0DDAD8BE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51349"/>
          <a:stretch/>
        </p:blipFill>
        <p:spPr>
          <a:xfrm>
            <a:off x="199942" y="2507075"/>
            <a:ext cx="1798983" cy="20418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7DA66B8-E425-F492-D966-7BB0BCB21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r="22482"/>
          <a:stretch/>
        </p:blipFill>
        <p:spPr>
          <a:xfrm>
            <a:off x="194810" y="258452"/>
            <a:ext cx="3058264" cy="20436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3E79720-CDD9-4EB2-71BF-5A26E4095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/>
          <a:stretch/>
        </p:blipFill>
        <p:spPr>
          <a:xfrm>
            <a:off x="199942" y="4751801"/>
            <a:ext cx="3060000" cy="18937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CC64CAD-8E0E-27F6-5A49-05613640F5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5" y="6418054"/>
            <a:ext cx="1769121" cy="3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8">
            <a:extLst>
              <a:ext uri="{FF2B5EF4-FFF2-40B4-BE49-F238E27FC236}">
                <a16:creationId xmlns:a16="http://schemas.microsoft.com/office/drawing/2014/main" id="{7C0287A6-5D6B-5874-08E5-F24EF806BAA6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492F7215-8CCE-E182-6A88-F51784D032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E3BC060-8484-130F-50DE-76FBB6F93285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arallelogramma 4">
            <a:extLst>
              <a:ext uri="{FF2B5EF4-FFF2-40B4-BE49-F238E27FC236}">
                <a16:creationId xmlns:a16="http://schemas.microsoft.com/office/drawing/2014/main" id="{B433EDE9-2554-34A7-1203-5649E4ED1968}"/>
              </a:ext>
            </a:extLst>
          </p:cNvPr>
          <p:cNvSpPr/>
          <p:nvPr userDrawn="1"/>
        </p:nvSpPr>
        <p:spPr>
          <a:xfrm>
            <a:off x="7890933" y="1604125"/>
            <a:ext cx="4305413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3633D74-DCD8-A125-AC8F-D06023794BE8}"/>
              </a:ext>
            </a:extLst>
          </p:cNvPr>
          <p:cNvSpPr/>
          <p:nvPr userDrawn="1"/>
        </p:nvSpPr>
        <p:spPr>
          <a:xfrm>
            <a:off x="7768005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062DF8-7329-0D98-884F-AE25254A9CE9}"/>
              </a:ext>
            </a:extLst>
          </p:cNvPr>
          <p:cNvSpPr txBox="1"/>
          <p:nvPr userDrawn="1"/>
        </p:nvSpPr>
        <p:spPr>
          <a:xfrm>
            <a:off x="8068733" y="1554809"/>
            <a:ext cx="389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ROME, ITALY  /  NOVEMBER 5-7, 2025</a:t>
            </a:r>
          </a:p>
        </p:txBody>
      </p:sp>
      <p:pic>
        <p:nvPicPr>
          <p:cNvPr id="8" name="Picture 2" descr="Porto">
            <a:extLst>
              <a:ext uri="{FF2B5EF4-FFF2-40B4-BE49-F238E27FC236}">
                <a16:creationId xmlns:a16="http://schemas.microsoft.com/office/drawing/2014/main" id="{A41A6ED6-6C3F-856C-1AA2-9AD19849EA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12" y="367550"/>
            <a:ext cx="5602357" cy="11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B959A44-08AD-C088-F179-76D4422EA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8" r="25669"/>
          <a:stretch/>
        </p:blipFill>
        <p:spPr>
          <a:xfrm>
            <a:off x="2100450" y="2505201"/>
            <a:ext cx="1147492" cy="20436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AFC51A8-253D-8B9B-E3C6-2A43BF9C5C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r="51349"/>
          <a:stretch/>
        </p:blipFill>
        <p:spPr>
          <a:xfrm>
            <a:off x="199942" y="2507075"/>
            <a:ext cx="1798983" cy="20418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CE48F9A-D466-3D9C-9C66-4510278933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r="22482"/>
          <a:stretch/>
        </p:blipFill>
        <p:spPr>
          <a:xfrm>
            <a:off x="194810" y="258452"/>
            <a:ext cx="3058264" cy="20436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B1DF6CF-D2A7-CCE2-0C88-C812381E1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/>
          <a:stretch/>
        </p:blipFill>
        <p:spPr>
          <a:xfrm>
            <a:off x="199942" y="4751801"/>
            <a:ext cx="3060000" cy="189371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05/10/25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30</cp:revision>
  <dcterms:created xsi:type="dcterms:W3CDTF">2020-05-11T20:02:37Z</dcterms:created>
  <dcterms:modified xsi:type="dcterms:W3CDTF">2025-10-05T15:27:03Z</dcterms:modified>
</cp:coreProperties>
</file>